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451" y="397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18/7/2023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18/7/2023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18/7/2023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18/7/2023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18/7/2023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18/7/2023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98" y="0"/>
            <a:ext cx="10687803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18/7/2023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905397" y="3829744"/>
            <a:ext cx="9145016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ΦΩΤΕΙΝΟΣ ΓΕΩΡΓΙΟΣ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ΑΤΤΙΚΗΣ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Δ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«Εργαλειοθήκη Επιχειρηματικότητας: Εμπόριο - Εστίαση – Εκπαίδευση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», προϋπολογισμού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στην ενίσχυση υφιστάμενων μικρών και πολύ μικρών επιχειρήσεων που δραστηριοποιούνται:</a:t>
            </a:r>
          </a:p>
          <a:p>
            <a:pPr algn="just"/>
            <a:endParaRPr lang="el-GR" sz="5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λιανικό εμπόριο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παροχή υπηρεσιών εστίασης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παροχή υπηρεσιών ιδιωτικής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εκπαίδευσης – κοινωνικής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μέριμνας</a:t>
            </a: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προκειμένου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να αναβαθμίσουν το επίπεδο επιχειρησιακής οργάνωσης και λειτουργίας τους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είναι 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90.804,84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45.402,42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905397" y="5977086"/>
            <a:ext cx="9217024" cy="6717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l-GR" sz="1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Κτιριακές παρεμβάσεις για εξοικονόμηση ενέργειας, αναβάθμιση της υγιεινής και ασφάλειας, διευκόλυνση  προσβασιμότητας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 για εξοικονόμηση ενέργειας, αναβάθμιση υγιεινής και ασφάλειας, ΤΠΕ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Υπηρεσιών – 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Δαπάνες Μελετών/Κατάρτισης/Παρακολούθησης του επενδυτικού σχεδίου.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4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ανταγωνιστικότητας της 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251</Words>
  <Application>Microsoft Office PowerPoint</Application>
  <PresentationFormat>Προσαρμογή</PresentationFormat>
  <Paragraphs>30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dell755</cp:lastModifiedBy>
  <cp:revision>50</cp:revision>
  <dcterms:created xsi:type="dcterms:W3CDTF">2018-02-13T12:16:57Z</dcterms:created>
  <dcterms:modified xsi:type="dcterms:W3CDTF">2023-07-18T10:23:36Z</dcterms:modified>
</cp:coreProperties>
</file>